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6"/>
  </p:notesMasterIdLst>
  <p:handoutMasterIdLst>
    <p:handoutMasterId r:id="rId67"/>
  </p:handoutMasterIdLst>
  <p:sldIdLst>
    <p:sldId id="707" r:id="rId2"/>
    <p:sldId id="619" r:id="rId3"/>
    <p:sldId id="630" r:id="rId4"/>
    <p:sldId id="774" r:id="rId5"/>
    <p:sldId id="718" r:id="rId6"/>
    <p:sldId id="719" r:id="rId7"/>
    <p:sldId id="721" r:id="rId8"/>
    <p:sldId id="722" r:id="rId9"/>
    <p:sldId id="723" r:id="rId10"/>
    <p:sldId id="775" r:id="rId11"/>
    <p:sldId id="725" r:id="rId12"/>
    <p:sldId id="776" r:id="rId13"/>
    <p:sldId id="777" r:id="rId14"/>
    <p:sldId id="778" r:id="rId15"/>
    <p:sldId id="779" r:id="rId16"/>
    <p:sldId id="780" r:id="rId17"/>
    <p:sldId id="781" r:id="rId18"/>
    <p:sldId id="733" r:id="rId19"/>
    <p:sldId id="782" r:id="rId20"/>
    <p:sldId id="734" r:id="rId21"/>
    <p:sldId id="783" r:id="rId22"/>
    <p:sldId id="784" r:id="rId23"/>
    <p:sldId id="737" r:id="rId24"/>
    <p:sldId id="738" r:id="rId25"/>
    <p:sldId id="739" r:id="rId26"/>
    <p:sldId id="740" r:id="rId27"/>
    <p:sldId id="741" r:id="rId28"/>
    <p:sldId id="742" r:id="rId29"/>
    <p:sldId id="743" r:id="rId30"/>
    <p:sldId id="744" r:id="rId31"/>
    <p:sldId id="746" r:id="rId32"/>
    <p:sldId id="785" r:id="rId33"/>
    <p:sldId id="786" r:id="rId34"/>
    <p:sldId id="787" r:id="rId35"/>
    <p:sldId id="788" r:id="rId36"/>
    <p:sldId id="749" r:id="rId37"/>
    <p:sldId id="789" r:id="rId38"/>
    <p:sldId id="814" r:id="rId39"/>
    <p:sldId id="790" r:id="rId40"/>
    <p:sldId id="791" r:id="rId41"/>
    <p:sldId id="792" r:id="rId42"/>
    <p:sldId id="793" r:id="rId43"/>
    <p:sldId id="794" r:id="rId44"/>
    <p:sldId id="795" r:id="rId45"/>
    <p:sldId id="796" r:id="rId46"/>
    <p:sldId id="797" r:id="rId47"/>
    <p:sldId id="798" r:id="rId48"/>
    <p:sldId id="799" r:id="rId49"/>
    <p:sldId id="800" r:id="rId50"/>
    <p:sldId id="802" r:id="rId51"/>
    <p:sldId id="803" r:id="rId52"/>
    <p:sldId id="804" r:id="rId53"/>
    <p:sldId id="805" r:id="rId54"/>
    <p:sldId id="806" r:id="rId55"/>
    <p:sldId id="766" r:id="rId56"/>
    <p:sldId id="767" r:id="rId57"/>
    <p:sldId id="807" r:id="rId58"/>
    <p:sldId id="808" r:id="rId59"/>
    <p:sldId id="809" r:id="rId60"/>
    <p:sldId id="810" r:id="rId61"/>
    <p:sldId id="811" r:id="rId62"/>
    <p:sldId id="812" r:id="rId63"/>
    <p:sldId id="813" r:id="rId64"/>
    <p:sldId id="70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70" autoAdjust="0"/>
    <p:restoredTop sz="94233" autoAdjust="0"/>
  </p:normalViewPr>
  <p:slideViewPr>
    <p:cSldViewPr snapToGrid="0">
      <p:cViewPr varScale="1">
        <p:scale>
          <a:sx n="75" d="100"/>
          <a:sy n="75" d="100"/>
        </p:scale>
        <p:origin x="1830" y="6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76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E2194B73-C2ED-4C9E-A6A0-8D7068BA7BDA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B48AFF74-F23D-4001-8340-B1D084044C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B58AC225-AFE0-488A-8B9D-940E8C1595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65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6">
            <a:extLst>
              <a:ext uri="{FF2B5EF4-FFF2-40B4-BE49-F238E27FC236}">
                <a16:creationId xmlns:a16="http://schemas.microsoft.com/office/drawing/2014/main" id="{8D717BCE-ACFD-460B-9E65-F954B4470177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직사각형 10">
            <a:extLst>
              <a:ext uri="{FF2B5EF4-FFF2-40B4-BE49-F238E27FC236}">
                <a16:creationId xmlns:a16="http://schemas.microsoft.com/office/drawing/2014/main" id="{791F438F-08D1-4670-A4D2-08881B78867E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6" name="Picture 4" descr="C:\Users\김현용\Desktop\제호.jpg">
            <a:extLst>
              <a:ext uri="{FF2B5EF4-FFF2-40B4-BE49-F238E27FC236}">
                <a16:creationId xmlns:a16="http://schemas.microsoft.com/office/drawing/2014/main" id="{DE94A5A3-16C1-4B30-B55A-D23A8ADA8D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WordArt 3">
            <a:extLst>
              <a:ext uri="{FF2B5EF4-FFF2-40B4-BE49-F238E27FC236}">
                <a16:creationId xmlns:a16="http://schemas.microsoft.com/office/drawing/2014/main" id="{ED76BED7-8BE6-4942-BC19-8B8A72B32662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E3912-CB17-453C-A6ED-68BA82061E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13.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멀티미디어와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구글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지도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(2) activity_main.xml</a:t>
            </a:r>
            <a:r>
              <a:rPr lang="ko-KR" altLang="en-US" dirty="0"/>
              <a:t>의 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ko-KR" altLang="en-US" dirty="0"/>
              <a:t>수평</a:t>
            </a:r>
            <a:r>
              <a:rPr lang="en-US" altLang="ko-KR" dirty="0"/>
              <a:t>)</a:t>
            </a:r>
            <a:r>
              <a:rPr lang="ko-KR" altLang="en-US" dirty="0"/>
              <a:t>을 만들기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1 : </a:t>
            </a:r>
            <a:r>
              <a:rPr lang="ko-KR" altLang="en-US" sz="1600" dirty="0" err="1"/>
              <a:t>리스트뷰</a:t>
            </a:r>
            <a:r>
              <a:rPr lang="en-US" altLang="ko-KR" sz="1600" dirty="0"/>
              <a:t>(lvMP3) 1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2 : </a:t>
            </a:r>
            <a:r>
              <a:rPr lang="ko-KR" altLang="en-US" sz="1600" dirty="0"/>
              <a:t>버튼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btnPlay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btnStop</a:t>
            </a:r>
            <a:r>
              <a:rPr lang="en-US" altLang="ko-KR" sz="1600" dirty="0"/>
              <a:t>) 2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3 : </a:t>
            </a:r>
            <a:r>
              <a:rPr lang="ko-KR" altLang="en-US" sz="1600" dirty="0" err="1"/>
              <a:t>텍스트뷰</a:t>
            </a:r>
            <a:r>
              <a:rPr lang="en-US" altLang="ko-KR" sz="1600" dirty="0"/>
              <a:t>(tvMP3) 1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프로그레스바</a:t>
            </a:r>
            <a:r>
              <a:rPr lang="en-US" altLang="ko-KR" sz="1600" dirty="0"/>
              <a:t>(pbMP3) 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 err="1"/>
              <a:t>layout_weight</a:t>
            </a:r>
            <a:r>
              <a:rPr lang="ko-KR" altLang="en-US" sz="1600" dirty="0"/>
              <a:t>는 </a:t>
            </a:r>
            <a:r>
              <a:rPr lang="en-US" altLang="ko-KR" sz="1600" dirty="0"/>
              <a:t>6:1:1 </a:t>
            </a:r>
            <a:r>
              <a:rPr lang="ko-KR" altLang="en-US" sz="1600" dirty="0"/>
              <a:t>정도로 설정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00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/>
          <a:stretch/>
        </p:blipFill>
        <p:spPr bwMode="auto">
          <a:xfrm>
            <a:off x="1926597" y="967666"/>
            <a:ext cx="5603930" cy="589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60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클래스에 사용할 전역변수 먼저 선언 </a:t>
            </a:r>
          </a:p>
          <a:p>
            <a:pPr lvl="2"/>
            <a:r>
              <a:rPr lang="ko-KR" altLang="en-US" sz="1600" dirty="0" err="1"/>
              <a:t>리스트뷰</a:t>
            </a:r>
            <a:r>
              <a:rPr lang="ko-KR" altLang="en-US" sz="1600" dirty="0"/>
              <a:t>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/>
              <a:t>듣기</a:t>
            </a:r>
            <a:r>
              <a:rPr lang="en-US" altLang="ko-KR" sz="1600" dirty="0"/>
              <a:t>&gt;, &lt;</a:t>
            </a:r>
            <a:r>
              <a:rPr lang="ko-KR" altLang="en-US" sz="1600" dirty="0"/>
              <a:t>중지</a:t>
            </a:r>
            <a:r>
              <a:rPr lang="en-US" altLang="ko-KR" sz="1600" dirty="0"/>
              <a:t>&gt;</a:t>
            </a:r>
            <a:r>
              <a:rPr lang="ko-KR" altLang="en-US" sz="1600" dirty="0"/>
              <a:t>에 대응할 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텍스트뷰에</a:t>
            </a:r>
            <a:r>
              <a:rPr lang="ko-KR" altLang="en-US" sz="1600" dirty="0"/>
              <a:t> 대응할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 </a:t>
            </a:r>
          </a:p>
          <a:p>
            <a:pPr lvl="2"/>
            <a:r>
              <a:rPr lang="ko-KR" altLang="en-US" sz="1600" dirty="0" err="1"/>
              <a:t>프로그레스바</a:t>
            </a:r>
            <a:r>
              <a:rPr lang="ko-KR" altLang="en-US" sz="1600" dirty="0"/>
              <a:t>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MP3 </a:t>
            </a:r>
            <a:r>
              <a:rPr lang="ko-KR" altLang="en-US" sz="1600" dirty="0"/>
              <a:t>파일 목록이 저장될 </a:t>
            </a:r>
            <a:r>
              <a:rPr lang="en-US" altLang="ko-KR" sz="1600" dirty="0" err="1"/>
              <a:t>ArrayList</a:t>
            </a:r>
            <a:r>
              <a:rPr lang="en-US" altLang="ko-KR" sz="1600" dirty="0"/>
              <a:t>&lt;String&gt; </a:t>
            </a:r>
            <a:r>
              <a:rPr lang="ko-KR" altLang="en-US" sz="1600" dirty="0"/>
              <a:t>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리스트뷰에서</a:t>
            </a:r>
            <a:r>
              <a:rPr lang="ko-KR" altLang="en-US" sz="1600" dirty="0"/>
              <a:t> 선택된 </a:t>
            </a:r>
            <a:r>
              <a:rPr lang="en-US" altLang="ko-KR" sz="1600" dirty="0"/>
              <a:t>MP3 </a:t>
            </a:r>
            <a:r>
              <a:rPr lang="ko-KR" altLang="en-US" sz="1600" dirty="0"/>
              <a:t>파일 이름이 저장될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MP3 </a:t>
            </a:r>
            <a:r>
              <a:rPr lang="ko-KR" altLang="en-US" sz="1600" dirty="0"/>
              <a:t>파일이 저장되어 있는 </a:t>
            </a:r>
            <a:r>
              <a:rPr lang="en-US" altLang="ko-KR" sz="1600" dirty="0"/>
              <a:t>SD</a:t>
            </a:r>
            <a:r>
              <a:rPr lang="ko-KR" altLang="en-US" sz="1600" dirty="0"/>
              <a:t>카드의 절대 경로를 저장할 문자열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 err="1"/>
              <a:t>MediaPlayer</a:t>
            </a:r>
            <a:r>
              <a:rPr lang="en-US" altLang="ko-KR" sz="1600" dirty="0"/>
              <a:t> </a:t>
            </a:r>
            <a:r>
              <a:rPr lang="ko-KR" altLang="en-US" sz="1600" dirty="0"/>
              <a:t>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9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27" y="1242974"/>
            <a:ext cx="5614946" cy="494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18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SD</a:t>
            </a:r>
            <a:r>
              <a:rPr lang="ko-KR" altLang="en-US" dirty="0"/>
              <a:t>카드의 </a:t>
            </a:r>
            <a:r>
              <a:rPr lang="en-US" altLang="ko-KR" dirty="0"/>
              <a:t>MP3 </a:t>
            </a:r>
            <a:r>
              <a:rPr lang="ko-KR" altLang="en-US" dirty="0"/>
              <a:t>파일을 읽어서 </a:t>
            </a:r>
            <a:r>
              <a:rPr lang="ko-KR" altLang="en-US" dirty="0" err="1"/>
              <a:t>리스트뷰에</a:t>
            </a:r>
            <a:r>
              <a:rPr lang="ko-KR" altLang="en-US" dirty="0"/>
              <a:t> 출력하는 부분 작성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0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62691" y="1013840"/>
            <a:ext cx="6685742" cy="5799770"/>
            <a:chOff x="1762691" y="1013840"/>
            <a:chExt cx="6685742" cy="579977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2691" y="1013840"/>
              <a:ext cx="5618618" cy="5750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9" y="1431021"/>
              <a:ext cx="1769314" cy="2504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278" y="5606164"/>
              <a:ext cx="1700289" cy="815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6591" y="6284433"/>
              <a:ext cx="1757195" cy="52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255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&lt;</a:t>
            </a:r>
            <a:r>
              <a:rPr lang="ko-KR" altLang="en-US" dirty="0"/>
              <a:t>듣기</a:t>
            </a:r>
            <a:r>
              <a:rPr lang="en-US" altLang="ko-KR" dirty="0"/>
              <a:t>&gt;, &lt;</a:t>
            </a:r>
            <a:r>
              <a:rPr lang="ko-KR" altLang="en-US" dirty="0"/>
              <a:t>중지</a:t>
            </a:r>
            <a:r>
              <a:rPr lang="en-US" altLang="ko-KR" dirty="0"/>
              <a:t>&gt;</a:t>
            </a:r>
            <a:r>
              <a:rPr lang="ko-KR" altLang="en-US" dirty="0"/>
              <a:t>를 클릭했을 때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코딩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5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39101" y="966753"/>
            <a:ext cx="5637423" cy="4642833"/>
            <a:chOff x="239101" y="1080815"/>
            <a:chExt cx="5637423" cy="464283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43" y="1080815"/>
              <a:ext cx="5636981" cy="4219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01" y="5253593"/>
              <a:ext cx="5629635" cy="470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054298" y="4459158"/>
            <a:ext cx="4658628" cy="2303047"/>
            <a:chOff x="3514366" y="4546244"/>
            <a:chExt cx="4658628" cy="2303047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811"/>
            <a:stretch/>
          </p:blipFill>
          <p:spPr bwMode="auto">
            <a:xfrm>
              <a:off x="3514366" y="4546244"/>
              <a:ext cx="4401726" cy="2298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18"/>
            <a:stretch/>
          </p:blipFill>
          <p:spPr bwMode="auto">
            <a:xfrm>
              <a:off x="7881257" y="4550432"/>
              <a:ext cx="291737" cy="2298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385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471033"/>
            <a:ext cx="5794888" cy="35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7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16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오디오를 실행하는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스레드를</a:t>
            </a:r>
            <a:r>
              <a:rPr lang="ko-KR" altLang="en-US" sz="2400" dirty="0"/>
              <a:t> 이해하고 오디오에 적용한다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지도를 활용하는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작성한다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프로그레스바와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시크바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프로그레스바와</a:t>
            </a:r>
            <a:r>
              <a:rPr lang="ko-KR" altLang="en-US" dirty="0"/>
              <a:t> </a:t>
            </a:r>
            <a:r>
              <a:rPr lang="ko-KR" altLang="en-US" dirty="0" err="1"/>
              <a:t>시크바</a:t>
            </a:r>
            <a:endParaRPr lang="ko-KR" altLang="en-US" dirty="0"/>
          </a:p>
          <a:p>
            <a:pPr lvl="1"/>
            <a:r>
              <a:rPr lang="ko-KR" altLang="en-US" b="1" dirty="0" err="1"/>
              <a:t>프로그레스바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작업의 진행 상태를 확인할 때 많이 활용</a:t>
            </a:r>
          </a:p>
          <a:p>
            <a:pPr lvl="1"/>
            <a:r>
              <a:rPr lang="ko-KR" altLang="en-US" b="1" dirty="0" err="1"/>
              <a:t>시크바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음악이나 동영상 재생의 위치를 지정할 때 많이 활용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7 오후 1.1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97" y="2624161"/>
            <a:ext cx="5403206" cy="3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프로그레스바와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시크바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39" y="1302857"/>
            <a:ext cx="5816923" cy="420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8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프로그레스바와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시크바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544908"/>
            <a:ext cx="5794888" cy="232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61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en-US" altLang="ko-KR" dirty="0"/>
              <a:t>(Thread)</a:t>
            </a:r>
          </a:p>
          <a:p>
            <a:pPr lvl="1"/>
            <a:r>
              <a:rPr lang="ko-KR" altLang="en-US" dirty="0"/>
              <a:t>동시에 여러 작업을 수행하기 위해 사용되는 개념</a:t>
            </a:r>
          </a:p>
          <a:p>
            <a:pPr lvl="1"/>
            <a:r>
              <a:rPr lang="ko-KR" altLang="en-US" b="1" dirty="0" err="1"/>
              <a:t>멀티스레드</a:t>
            </a:r>
            <a:r>
              <a:rPr lang="en-US" altLang="ko-KR" b="1" dirty="0"/>
              <a:t>(Multi-Thread), </a:t>
            </a:r>
            <a:r>
              <a:rPr lang="ko-KR" altLang="en-US" b="1" dirty="0"/>
              <a:t>혹은 경량 프로세스</a:t>
            </a:r>
            <a:r>
              <a:rPr lang="ko-KR" altLang="en-US" dirty="0"/>
              <a:t>라고도 함</a:t>
            </a:r>
          </a:p>
          <a:p>
            <a:pPr marL="447675" lvl="2" indent="0">
              <a:buNone/>
            </a:pPr>
            <a:r>
              <a:rPr lang="ko-KR" altLang="en-US" sz="1600" dirty="0"/>
              <a:t>→ </a:t>
            </a:r>
            <a:r>
              <a:rPr lang="ko-KR" altLang="en-US" sz="1600" dirty="0" err="1"/>
              <a:t>스레드가</a:t>
            </a:r>
            <a:r>
              <a:rPr lang="ko-KR" altLang="en-US" sz="1600" dirty="0"/>
              <a:t> 프로세스</a:t>
            </a:r>
            <a:r>
              <a:rPr lang="en-US" altLang="ko-KR" sz="1600" dirty="0"/>
              <a:t>(</a:t>
            </a:r>
            <a:r>
              <a:rPr lang="ko-KR" altLang="en-US" sz="1600" dirty="0"/>
              <a:t>전체 프로그램 동작</a:t>
            </a:r>
            <a:r>
              <a:rPr lang="en-US" altLang="ko-KR" sz="1600" dirty="0"/>
              <a:t>) </a:t>
            </a:r>
            <a:r>
              <a:rPr lang="ko-KR" altLang="en-US" sz="1600" dirty="0"/>
              <a:t>안에서 동작하는 작은 단위이기 때문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marL="447675" lvl="2" indent="0">
              <a:buNone/>
            </a:pPr>
            <a:r>
              <a:rPr lang="ko-KR" altLang="en-US" sz="1600" dirty="0"/>
              <a:t>→ 함수는 하나의 작업이 끝나야 다음 작업이 진행되지만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스레드는</a:t>
            </a:r>
            <a:r>
              <a:rPr lang="ko-KR" altLang="en-US" sz="1600" dirty="0"/>
              <a:t> 하나의 작업이 끝나기 전에 다른 작업을 동시에 진행시킬 수 있음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44" y="2788688"/>
            <a:ext cx="3943713" cy="22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66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기본</a:t>
            </a:r>
            <a:endParaRPr lang="ko-KR" altLang="en-US" dirty="0"/>
          </a:p>
        </p:txBody>
      </p:sp>
      <p:pic>
        <p:nvPicPr>
          <p:cNvPr id="4" name="Picture 1" descr="스크린샷 2019-02-07 오후 1.18.0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46" y="3022622"/>
            <a:ext cx="5792108" cy="3177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27" y="1132425"/>
            <a:ext cx="3019947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기본</a:t>
            </a:r>
            <a:endParaRPr lang="ko-KR" altLang="en-US" dirty="0"/>
          </a:p>
        </p:txBody>
      </p:sp>
      <p:pic>
        <p:nvPicPr>
          <p:cNvPr id="4" name="Picture 2" descr="스크린샷 2019-02-07 오후 1.19.04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29" y="1395649"/>
            <a:ext cx="5676342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스레드를</a:t>
            </a:r>
            <a:r>
              <a:rPr lang="ko-KR" altLang="en-US" dirty="0"/>
              <a:t> 사용하는 기본 형식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1" descr="스크린샷 2019-02-07 오후 1.19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7"/>
          <a:stretch/>
        </p:blipFill>
        <p:spPr>
          <a:xfrm>
            <a:off x="1292042" y="1708376"/>
            <a:ext cx="6559917" cy="15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9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기본</a:t>
            </a:r>
            <a:endParaRPr lang="ko-KR" altLang="en-US" dirty="0"/>
          </a:p>
        </p:txBody>
      </p:sp>
      <p:pic>
        <p:nvPicPr>
          <p:cNvPr id="4" name="Picture 1" descr="스크린샷 2019-02-07 오후 1.20.06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76" y="1354703"/>
            <a:ext cx="5864449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9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UI </a:t>
            </a:r>
            <a:r>
              <a:rPr lang="ko-KR" altLang="en-US" sz="2400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UI(User Interface) </a:t>
            </a:r>
            <a:r>
              <a:rPr lang="ko-KR" altLang="en-US" dirty="0" err="1"/>
              <a:t>스레드</a:t>
            </a:r>
            <a:endParaRPr lang="ko-KR" altLang="en-US" dirty="0"/>
          </a:p>
          <a:p>
            <a:pPr lvl="1"/>
            <a:r>
              <a:rPr lang="ko-KR" altLang="en-US" dirty="0"/>
              <a:t>화면의 </a:t>
            </a:r>
            <a:r>
              <a:rPr lang="ko-KR" altLang="en-US" dirty="0" err="1"/>
              <a:t>위젯을</a:t>
            </a:r>
            <a:r>
              <a:rPr lang="ko-KR" altLang="en-US" dirty="0"/>
              <a:t> 변경할 때 사용</a:t>
            </a:r>
          </a:p>
          <a:p>
            <a:pPr lvl="1"/>
            <a:r>
              <a:rPr lang="ko-KR" altLang="en-US" dirty="0"/>
              <a:t>일반적인 </a:t>
            </a:r>
            <a:r>
              <a:rPr lang="ko-KR" altLang="en-US" dirty="0" err="1"/>
              <a:t>스레드는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안에서 필요한 내용을 계산하는 것만 가능하며</a:t>
            </a:r>
            <a:r>
              <a:rPr lang="en-US" altLang="ko-KR" dirty="0"/>
              <a:t>, </a:t>
            </a:r>
            <a:r>
              <a:rPr lang="ko-KR" altLang="en-US" dirty="0"/>
              <a:t>화면의 다른 </a:t>
            </a:r>
            <a:r>
              <a:rPr lang="ko-KR" altLang="en-US" dirty="0" err="1"/>
              <a:t>위젯을</a:t>
            </a:r>
            <a:r>
              <a:rPr lang="ko-KR" altLang="en-US" dirty="0"/>
              <a:t> 변경할 수 없음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13-9]</a:t>
            </a:r>
            <a:r>
              <a:rPr lang="ko-KR" altLang="en-US" dirty="0"/>
              <a:t>의 </a:t>
            </a:r>
            <a:r>
              <a:rPr lang="en-US" altLang="ko-KR" dirty="0"/>
              <a:t>activity_main.xml</a:t>
            </a:r>
            <a:r>
              <a:rPr lang="ko-KR" altLang="en-US" dirty="0"/>
              <a:t>에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추가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스크린샷 2019-02-07 오후 1.20.4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55" y="3140867"/>
            <a:ext cx="5984091" cy="30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UI </a:t>
            </a:r>
            <a:r>
              <a:rPr lang="ko-KR" altLang="en-US" sz="2400" dirty="0" err="1"/>
              <a:t>스레드</a:t>
            </a:r>
            <a:endParaRPr lang="ko-KR" altLang="en-US" dirty="0"/>
          </a:p>
        </p:txBody>
      </p:sp>
      <p:pic>
        <p:nvPicPr>
          <p:cNvPr id="4" name="Picture 2" descr="스크린샷 2019-02-07 오후 1.21.16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06" y="1308576"/>
            <a:ext cx="6071788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6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오디오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스레드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 err="1">
                <a:latin typeface="+mn-ea"/>
              </a:rPr>
              <a:t>구글</a:t>
            </a:r>
            <a:r>
              <a:rPr lang="ko-KR" altLang="en-US" sz="2400" dirty="0">
                <a:latin typeface="+mn-ea"/>
              </a:rPr>
              <a:t> 지도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UI </a:t>
            </a:r>
            <a:r>
              <a:rPr lang="ko-KR" altLang="en-US" sz="2400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스레드</a:t>
            </a:r>
            <a:r>
              <a:rPr lang="ko-KR" altLang="en-US" dirty="0"/>
              <a:t> 사용 형식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42" y="1743300"/>
            <a:ext cx="6204717" cy="143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8" y="3291831"/>
            <a:ext cx="5805905" cy="330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61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음악 플레이어에서 재생 진행 상태와 시간을 나타내는 예제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13-3]</a:t>
            </a:r>
            <a:r>
              <a:rPr lang="ko-KR" altLang="en-US" dirty="0"/>
              <a:t>의 세 번째 레이아웃인 </a:t>
            </a:r>
            <a:r>
              <a:rPr lang="en-US" altLang="ko-KR" dirty="0"/>
              <a:t>19~26</a:t>
            </a:r>
            <a:r>
              <a:rPr lang="ko-KR" altLang="en-US" dirty="0"/>
              <a:t>행 수정</a:t>
            </a:r>
          </a:p>
        </p:txBody>
      </p:sp>
      <p:pic>
        <p:nvPicPr>
          <p:cNvPr id="4" name="Picture 1" descr="스크린샷 2019-02-07 오후 1.23.2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93" y="2186010"/>
            <a:ext cx="6044414" cy="37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5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음악 플레이어에서 재생 진행 상태와 시간을 나타내는 예제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</a:t>
            </a:r>
            <a:r>
              <a:rPr lang="ko-KR" altLang="en-US" dirty="0"/>
              <a:t>의 완성된 </a:t>
            </a:r>
            <a:r>
              <a:rPr lang="en-US" altLang="ko-KR" dirty="0"/>
              <a:t>Java </a:t>
            </a:r>
            <a:r>
              <a:rPr lang="ko-KR" altLang="en-US" dirty="0"/>
              <a:t>코드 수정</a:t>
            </a:r>
          </a:p>
        </p:txBody>
      </p:sp>
      <p:pic>
        <p:nvPicPr>
          <p:cNvPr id="5" name="Picture 2" descr="스크린샷 2019-02-07 오후 1.2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79" y="2016534"/>
            <a:ext cx="6579842" cy="84873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39" y="2851804"/>
            <a:ext cx="5816923" cy="394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60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음악 플레이어에서 재생 진행 상태와 시간을 나타내는 예제</a:t>
            </a:r>
            <a:endParaRPr lang="en-US" altLang="ko-KR" dirty="0"/>
          </a:p>
          <a:p>
            <a:pPr lvl="1"/>
            <a:r>
              <a:rPr lang="ko-KR" altLang="en-US" dirty="0"/>
              <a:t>음악이 중지되어 </a:t>
            </a:r>
            <a:r>
              <a:rPr lang="ko-KR" altLang="en-US" dirty="0" err="1"/>
              <a:t>프로그레스바와</a:t>
            </a:r>
            <a:r>
              <a:rPr lang="ko-KR" altLang="en-US" dirty="0"/>
              <a:t> 진행 시간을 초기화하려면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13-6]</a:t>
            </a:r>
            <a:r>
              <a:rPr lang="ko-KR" altLang="en-US" dirty="0"/>
              <a:t>의 </a:t>
            </a:r>
            <a:r>
              <a:rPr lang="en-US" altLang="ko-KR" dirty="0"/>
              <a:t>29</a:t>
            </a:r>
            <a:r>
              <a:rPr lang="ko-KR" altLang="en-US" dirty="0"/>
              <a:t>행을 아래 코드로 수정</a:t>
            </a:r>
          </a:p>
        </p:txBody>
      </p:sp>
      <p:pic>
        <p:nvPicPr>
          <p:cNvPr id="6" name="Picture 1" descr="스크린샷 2019-02-07 오후 1.2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03" y="2284481"/>
            <a:ext cx="6618995" cy="9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 err="1"/>
              <a:t>스레드의</a:t>
            </a:r>
            <a:r>
              <a:rPr lang="ko-KR" altLang="en-US" sz="2400" dirty="0"/>
              <a:t> 응용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53" y="1177163"/>
            <a:ext cx="6426894" cy="415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08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구글</a:t>
            </a:r>
            <a:r>
              <a:rPr lang="ko-KR" altLang="en-US" dirty="0"/>
              <a:t> 지도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82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1 Google Play services </a:t>
            </a:r>
            <a:r>
              <a:rPr lang="ko-KR" altLang="en-US" sz="1600" dirty="0"/>
              <a:t>설치</a:t>
            </a:r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메뉴 </a:t>
            </a:r>
            <a:r>
              <a:rPr lang="en-US" altLang="ko-KR" dirty="0"/>
              <a:t>[Tools]-[Android]-[SDK Manager]</a:t>
            </a:r>
            <a:r>
              <a:rPr lang="ko-KR" altLang="en-US" dirty="0"/>
              <a:t>를 실행</a:t>
            </a:r>
          </a:p>
          <a:p>
            <a:pPr lvl="1"/>
            <a:r>
              <a:rPr lang="en-US" altLang="ko-KR" dirty="0"/>
              <a:t>(2) [SDK Tools]</a:t>
            </a:r>
            <a:r>
              <a:rPr lang="ko-KR" altLang="en-US" dirty="0"/>
              <a:t>탭을 클릭 ‘</a:t>
            </a:r>
            <a:r>
              <a:rPr lang="en-US" altLang="ko-KR" dirty="0"/>
              <a:t>Google Play services’</a:t>
            </a:r>
            <a:r>
              <a:rPr lang="ko-KR" altLang="en-US" dirty="0"/>
              <a:t>가 설치되어 있는지 확인</a:t>
            </a:r>
            <a:endParaRPr lang="en-US" altLang="ko-KR" dirty="0"/>
          </a:p>
          <a:p>
            <a:pPr lvl="2"/>
            <a:r>
              <a:rPr lang="ko-KR" altLang="en-US" sz="1600" dirty="0"/>
              <a:t>체크 또는 하이픈</a:t>
            </a:r>
            <a:r>
              <a:rPr lang="en-US" altLang="ko-KR" sz="1600" dirty="0"/>
              <a:t>(-) </a:t>
            </a:r>
            <a:r>
              <a:rPr lang="ko-KR" altLang="en-US" sz="1600" dirty="0"/>
              <a:t>표시가 있다면 설치된 상태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68" y="3122661"/>
            <a:ext cx="4677464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1 Google Play services </a:t>
            </a:r>
            <a:r>
              <a:rPr lang="ko-KR" altLang="en-US" sz="1600" dirty="0"/>
              <a:t>설치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업데이트가 가능하면 </a:t>
            </a:r>
            <a:r>
              <a:rPr lang="en-US" altLang="ko-KR" dirty="0"/>
              <a:t>‘Installed’ </a:t>
            </a:r>
            <a:r>
              <a:rPr lang="ko-KR" altLang="en-US" dirty="0"/>
              <a:t>부분에 </a:t>
            </a:r>
            <a:r>
              <a:rPr lang="en-US" altLang="ko-KR" dirty="0"/>
              <a:t>‘Update Available: </a:t>
            </a:r>
            <a:r>
              <a:rPr lang="ko-KR" altLang="en-US" dirty="0"/>
              <a:t>버전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표시됨 </a:t>
            </a:r>
            <a:endParaRPr lang="en-US" altLang="ko-KR" dirty="0"/>
          </a:p>
          <a:p>
            <a:pPr lvl="2"/>
            <a:r>
              <a:rPr lang="ko-KR" altLang="en-US" sz="1600" dirty="0"/>
              <a:t>이 경우 </a:t>
            </a:r>
            <a:r>
              <a:rPr lang="en-US" altLang="ko-KR" sz="1600" dirty="0"/>
              <a:t>‘Google Play Services’ </a:t>
            </a:r>
            <a:r>
              <a:rPr lang="ko-KR" altLang="en-US" sz="1600" dirty="0"/>
              <a:t>앞에 체크 표시 </a:t>
            </a:r>
            <a:r>
              <a:rPr lang="en-US" altLang="ko-KR" sz="1600" dirty="0"/>
              <a:t>- &lt;Ok&gt; </a:t>
            </a:r>
            <a:r>
              <a:rPr lang="ko-KR" altLang="en-US" sz="1600" dirty="0"/>
              <a:t>클릭하면 최신 버전으로 업데이트됨</a:t>
            </a:r>
            <a:r>
              <a:rPr lang="en-US" altLang="ko-KR" sz="1600" dirty="0"/>
              <a:t>(</a:t>
            </a:r>
            <a:r>
              <a:rPr lang="ko-KR" altLang="en-US" sz="1600" dirty="0"/>
              <a:t>지금은 하지 말 것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(4) [Default Settings] </a:t>
            </a:r>
            <a:r>
              <a:rPr lang="ko-KR" altLang="en-US" dirty="0"/>
              <a:t>창이 열려 있으면 종료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24" y="3429000"/>
            <a:ext cx="4836551" cy="31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351529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인증을 위한 </a:t>
            </a:r>
            <a:r>
              <a:rPr lang="en-US" altLang="ko-KR" sz="1600" dirty="0"/>
              <a:t>SHA1 </a:t>
            </a:r>
            <a:r>
              <a:rPr lang="ko-KR" altLang="en-US" sz="1600" dirty="0"/>
              <a:t>코드 알아내기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명령 프롬프트에서 </a:t>
            </a:r>
            <a:r>
              <a:rPr lang="en-US" altLang="ko-KR" dirty="0"/>
              <a:t>SHA1 </a:t>
            </a:r>
            <a:r>
              <a:rPr lang="ko-KR" altLang="en-US" dirty="0"/>
              <a:t>인증 코드를 알아내어 복사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(2) Open JDK </a:t>
            </a:r>
            <a:r>
              <a:rPr lang="ko-KR" altLang="en-US" dirty="0"/>
              <a:t>폴더로 이동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‘keytool.exe -list -v -</a:t>
            </a:r>
            <a:r>
              <a:rPr lang="en-US" altLang="ko-KR" dirty="0" err="1"/>
              <a:t>keystoreC</a:t>
            </a:r>
            <a:r>
              <a:rPr lang="en-US" altLang="ko-KR" dirty="0"/>
              <a:t>:\CookAndroid\.android\debug.keystore’ </a:t>
            </a:r>
            <a:r>
              <a:rPr lang="ko-KR" altLang="en-US" dirty="0"/>
              <a:t>명령 사용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비밀번호를 물어보면 ‘</a:t>
            </a:r>
            <a:r>
              <a:rPr lang="en-US" altLang="ko-KR" dirty="0"/>
              <a:t>android’</a:t>
            </a:r>
            <a:r>
              <a:rPr lang="ko-KR" altLang="en-US" dirty="0"/>
              <a:t>를 입력한다</a:t>
            </a:r>
            <a:r>
              <a:rPr lang="en-US" altLang="ko-KR" dirty="0"/>
              <a:t>. </a:t>
            </a:r>
            <a:r>
              <a:rPr lang="ko-KR" altLang="en-US" dirty="0"/>
              <a:t>결과 중 </a:t>
            </a:r>
            <a:r>
              <a:rPr lang="en-US" altLang="ko-KR" dirty="0"/>
              <a:t>SHA1 </a:t>
            </a:r>
            <a:r>
              <a:rPr lang="ko-KR" altLang="en-US" dirty="0"/>
              <a:t>부분의 코드를 복사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0881B87-FF67-4FE7-BE8F-D71026975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18" y="3429000"/>
            <a:ext cx="4989564" cy="28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3 </a:t>
            </a:r>
            <a:r>
              <a:rPr lang="ko-KR" altLang="en-US" sz="1600" dirty="0" err="1"/>
              <a:t>구글</a:t>
            </a:r>
            <a:r>
              <a:rPr lang="ko-KR" altLang="en-US" sz="1600" dirty="0"/>
              <a:t> 지도를 사용할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</a:t>
            </a:r>
            <a:r>
              <a:rPr lang="en-US" altLang="ko-KR" dirty="0" err="1"/>
              <a:t>CookMap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</a:t>
            </a:r>
            <a:r>
              <a:rPr lang="en-US" altLang="ko-KR" dirty="0" err="1"/>
              <a:t>com.cookandroid.cookmap</a:t>
            </a:r>
            <a:endParaRPr lang="en-US" altLang="ko-KR" dirty="0"/>
          </a:p>
          <a:p>
            <a:pPr lvl="1"/>
            <a:endParaRPr lang="en-US" altLang="ko-KR" sz="400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웹 브라우저에서 </a:t>
            </a:r>
            <a:r>
              <a:rPr lang="en-US" altLang="ko-KR" dirty="0"/>
              <a:t>https://console.cloud.google.com/cloud-resource-manager</a:t>
            </a:r>
            <a:r>
              <a:rPr lang="ko-KR" altLang="en-US" dirty="0"/>
              <a:t>에 접속하고 로그인 </a:t>
            </a:r>
          </a:p>
          <a:p>
            <a:pPr lvl="1"/>
            <a:r>
              <a:rPr lang="en-US" altLang="ko-KR" dirty="0"/>
              <a:t>(2) &lt;</a:t>
            </a:r>
            <a:r>
              <a:rPr lang="ko-KR" altLang="en-US" dirty="0"/>
              <a:t>프로젝트 만들기</a:t>
            </a:r>
            <a:r>
              <a:rPr lang="en-US" altLang="ko-KR" dirty="0"/>
              <a:t>&gt;-&lt;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새 프로젝트</a:t>
            </a:r>
            <a:r>
              <a:rPr lang="en-US" altLang="ko-KR" dirty="0"/>
              <a:t>] </a:t>
            </a:r>
            <a:r>
              <a:rPr lang="ko-KR" altLang="en-US" dirty="0"/>
              <a:t>창의 프로젝트 이름에 ‘</a:t>
            </a:r>
            <a:r>
              <a:rPr lang="en-US" altLang="ko-KR" dirty="0" err="1"/>
              <a:t>CookMap</a:t>
            </a:r>
            <a:r>
              <a:rPr lang="en-US" altLang="ko-KR" dirty="0"/>
              <a:t>’</a:t>
            </a:r>
            <a:r>
              <a:rPr lang="ko-KR" altLang="en-US" dirty="0"/>
              <a:t>을 입력하고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0AFC3-D130-4D05-9154-9661DC1D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73" y="4451464"/>
            <a:ext cx="5314270" cy="22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오디오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512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주소 창에 </a:t>
            </a:r>
            <a:r>
              <a:rPr lang="en-US" altLang="ko-KR" dirty="0"/>
              <a:t>https://console.developers.google.com/apis/dashboard</a:t>
            </a:r>
            <a:r>
              <a:rPr lang="ko-KR" altLang="en-US" dirty="0"/>
              <a:t>를 입력 </a:t>
            </a:r>
            <a:r>
              <a:rPr lang="en-US" altLang="ko-KR" dirty="0"/>
              <a:t>- </a:t>
            </a:r>
            <a:br>
              <a:rPr lang="en-US" altLang="ko-KR" dirty="0"/>
            </a:br>
            <a:r>
              <a:rPr lang="en-US" altLang="ko-KR" dirty="0"/>
              <a:t>[+ API </a:t>
            </a:r>
            <a:r>
              <a:rPr lang="ko-KR" altLang="en-US" dirty="0"/>
              <a:t>및 서비스 사용 설정</a:t>
            </a:r>
            <a:r>
              <a:rPr lang="en-US" altLang="ko-KR" dirty="0"/>
              <a:t>]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6D2FF-80DE-4787-8EA5-C6BFD0E1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30" y="2825785"/>
            <a:ext cx="5590339" cy="19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5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(5) ‘Maps SDK for Android’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08" y="2547225"/>
            <a:ext cx="5152782" cy="25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(6) [Maps SDK for Android] </a:t>
            </a:r>
            <a:r>
              <a:rPr lang="ko-KR" altLang="en-US" dirty="0"/>
              <a:t>창이 나오면 </a:t>
            </a:r>
            <a:r>
              <a:rPr lang="en-US" altLang="ko-KR" dirty="0"/>
              <a:t>&lt;</a:t>
            </a:r>
            <a:r>
              <a:rPr lang="ko-KR" altLang="en-US" dirty="0"/>
              <a:t>사용</a:t>
            </a:r>
            <a:r>
              <a:rPr lang="en-US" altLang="ko-KR" dirty="0"/>
              <a:t>&gt;</a:t>
            </a:r>
            <a:r>
              <a:rPr lang="ko-KR" altLang="en-US" dirty="0"/>
              <a:t>을 클릭함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sz="1600" dirty="0"/>
              <a:t>다시 왼쪽 위의 메뉴를 클릭하고 </a:t>
            </a:r>
            <a:r>
              <a:rPr lang="en-US" altLang="ko-KR" sz="1600" dirty="0"/>
              <a:t>[API </a:t>
            </a:r>
            <a:r>
              <a:rPr lang="ko-KR" altLang="en-US" sz="1600" dirty="0"/>
              <a:t>및 서비스</a:t>
            </a:r>
            <a:r>
              <a:rPr lang="en-US" altLang="ko-KR" sz="1600" dirty="0"/>
              <a:t>]-[</a:t>
            </a:r>
            <a:r>
              <a:rPr lang="ko-KR" altLang="en-US" sz="1600" dirty="0"/>
              <a:t>사용자 인증 정보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A4CFF3-19A3-4689-A911-672996136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19" y="2824317"/>
            <a:ext cx="5478362" cy="37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08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(7) [</a:t>
            </a:r>
            <a:r>
              <a:rPr lang="ko-KR" altLang="en-US" dirty="0"/>
              <a:t>사용자 인증 정보</a:t>
            </a:r>
            <a:r>
              <a:rPr lang="en-US" altLang="ko-KR" dirty="0"/>
              <a:t>] </a:t>
            </a:r>
            <a:r>
              <a:rPr lang="ko-KR" altLang="en-US" dirty="0"/>
              <a:t>탭 선택한 후 </a:t>
            </a:r>
            <a:r>
              <a:rPr lang="en-US" altLang="ko-KR" dirty="0"/>
              <a:t>&lt;</a:t>
            </a:r>
            <a:r>
              <a:rPr lang="ko-KR" altLang="en-US" dirty="0"/>
              <a:t>사용자 인증 정보 만들기</a:t>
            </a:r>
            <a:r>
              <a:rPr lang="en-US" altLang="ko-KR" dirty="0"/>
              <a:t>&gt;</a:t>
            </a:r>
            <a:r>
              <a:rPr lang="ko-KR" altLang="en-US" dirty="0"/>
              <a:t> 클릭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선택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54801F-7A71-4C78-9EC0-FBF04D37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29" y="2675512"/>
            <a:ext cx="5678342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(8) API </a:t>
            </a:r>
            <a:r>
              <a:rPr lang="ko-KR" altLang="en-US" dirty="0"/>
              <a:t>키 생성됨</a:t>
            </a:r>
            <a:r>
              <a:rPr lang="en-US" altLang="ko-KR" dirty="0"/>
              <a:t>. &lt;</a:t>
            </a:r>
            <a:r>
              <a:rPr lang="ko-KR" altLang="en-US" dirty="0"/>
              <a:t>닫기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1728DB-73F8-487C-9C61-62FF57201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49" y="2534055"/>
            <a:ext cx="6004702" cy="36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(9) </a:t>
            </a:r>
            <a:r>
              <a:rPr lang="ko-KR" altLang="en-US" dirty="0"/>
              <a:t>복사 아이콘을 클릭한 후</a:t>
            </a:r>
            <a:r>
              <a:rPr lang="en-US" altLang="ko-KR" dirty="0"/>
              <a:t>, </a:t>
            </a:r>
            <a:r>
              <a:rPr lang="ko-KR" altLang="en-US" dirty="0"/>
              <a:t>별도의 메모장을 실행해서 </a:t>
            </a:r>
            <a:r>
              <a:rPr lang="en-US" altLang="ko-KR" dirty="0"/>
              <a:t>API </a:t>
            </a:r>
            <a:r>
              <a:rPr lang="ko-KR" altLang="en-US" dirty="0"/>
              <a:t>키를 붙여넣기 하여 보관하고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API </a:t>
            </a:r>
            <a:r>
              <a:rPr lang="ko-KR" altLang="en-US" dirty="0"/>
              <a:t>키 </a:t>
            </a:r>
            <a:r>
              <a:rPr lang="en-US" altLang="ko-KR" dirty="0"/>
              <a:t>1</a:t>
            </a:r>
            <a:r>
              <a:rPr lang="ko-KR" altLang="en-US" dirty="0"/>
              <a:t>개’ 클릭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BE44B5-B2D1-4657-8A37-E3041523A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9" y="2719489"/>
            <a:ext cx="5771441" cy="28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8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4 Google API </a:t>
            </a:r>
            <a:r>
              <a:rPr lang="ko-KR" altLang="en-US" sz="1600" dirty="0"/>
              <a:t>등록</a:t>
            </a:r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애플리케이션 제한사항에서 </a:t>
            </a:r>
            <a:r>
              <a:rPr lang="en-US" altLang="ko-KR" dirty="0"/>
              <a:t>‘Android </a:t>
            </a:r>
            <a:r>
              <a:rPr lang="ko-KR" altLang="en-US" dirty="0" err="1"/>
              <a:t>앱</a:t>
            </a:r>
            <a:r>
              <a:rPr lang="en-US" altLang="ko-KR" dirty="0"/>
              <a:t>’</a:t>
            </a:r>
            <a:r>
              <a:rPr lang="ko-KR" altLang="en-US" dirty="0"/>
              <a:t> 선택 </a:t>
            </a:r>
            <a:r>
              <a:rPr lang="en-US" altLang="ko-KR" dirty="0"/>
              <a:t>- &lt;</a:t>
            </a:r>
            <a:r>
              <a:rPr lang="ko-KR" altLang="en-US" dirty="0"/>
              <a:t>항목 추가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패키지 이름인 </a:t>
            </a:r>
            <a:r>
              <a:rPr lang="en-US" altLang="ko-KR" dirty="0"/>
              <a:t>‘</a:t>
            </a:r>
            <a:r>
              <a:rPr lang="en-US" altLang="ko-KR" dirty="0" err="1"/>
              <a:t>com.cookandroid.cookmap</a:t>
            </a:r>
            <a:r>
              <a:rPr lang="en-US" altLang="ko-KR" dirty="0"/>
              <a:t>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복사해놓은 </a:t>
            </a:r>
            <a:r>
              <a:rPr lang="en-US" altLang="ko-KR" dirty="0"/>
              <a:t>SHA1 </a:t>
            </a:r>
            <a:r>
              <a:rPr lang="ko-KR" altLang="en-US" dirty="0"/>
              <a:t>코드 </a:t>
            </a:r>
            <a:r>
              <a:rPr lang="ko-KR" altLang="en-US" dirty="0" err="1"/>
              <a:t>붙여넣기</a:t>
            </a:r>
            <a:r>
              <a:rPr lang="ko-KR" altLang="en-US" dirty="0"/>
              <a:t> </a:t>
            </a:r>
            <a:r>
              <a:rPr lang="en-US" altLang="ko-KR" dirty="0"/>
              <a:t>- &lt;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&lt;</a:t>
            </a:r>
            <a:r>
              <a:rPr lang="ko-KR" altLang="en-US" dirty="0"/>
              <a:t>저장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326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2D9553-2E96-4477-A88A-DAE46A07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8" y="1104240"/>
            <a:ext cx="7079203" cy="54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5 Google Play service</a:t>
            </a:r>
            <a:r>
              <a:rPr lang="ko-KR" altLang="en-US" sz="1600" dirty="0"/>
              <a:t>의 라이브러리 사용 설정</a:t>
            </a:r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dirty="0" err="1"/>
              <a:t>Gradle</a:t>
            </a:r>
            <a:r>
              <a:rPr lang="en-US" altLang="ko-KR" dirty="0"/>
              <a:t> Scripts]-[</a:t>
            </a:r>
            <a:r>
              <a:rPr lang="en-US" altLang="ko-KR" dirty="0" err="1"/>
              <a:t>build.gradle</a:t>
            </a:r>
            <a:r>
              <a:rPr lang="en-US" altLang="ko-KR" dirty="0"/>
              <a:t> (Module: </a:t>
            </a:r>
            <a:r>
              <a:rPr lang="en-US" altLang="ko-KR" dirty="0" err="1"/>
              <a:t>CookMap.app</a:t>
            </a:r>
            <a:r>
              <a:rPr lang="en-US" altLang="ko-KR" dirty="0"/>
              <a:t>)]</a:t>
            </a:r>
            <a:r>
              <a:rPr lang="ko-KR" altLang="en-US" dirty="0"/>
              <a:t>을 더블클릭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아래쪽 </a:t>
            </a:r>
            <a:r>
              <a:rPr lang="en-US" altLang="ko-KR" dirty="0"/>
              <a:t>dependencies </a:t>
            </a:r>
            <a:r>
              <a:rPr lang="ko-KR" altLang="en-US" dirty="0"/>
              <a:t>부분에 다음 코드를 추가 후 </a:t>
            </a:r>
            <a:r>
              <a:rPr lang="en-US" altLang="ko-KR" dirty="0"/>
              <a:t>[Sync Now] </a:t>
            </a:r>
            <a:r>
              <a:rPr lang="ko-KR" altLang="en-US" dirty="0"/>
              <a:t>클릭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71" y="2983807"/>
            <a:ext cx="6807415" cy="822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2D4D58-B815-46B3-B1E8-01D98D50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29" y="3852303"/>
            <a:ext cx="6203141" cy="28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1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5 Google Play service</a:t>
            </a:r>
            <a:r>
              <a:rPr lang="ko-KR" altLang="en-US" sz="1600" dirty="0"/>
              <a:t>의 라이브러리 사용 설정</a:t>
            </a:r>
          </a:p>
          <a:p>
            <a:pPr lvl="1"/>
            <a:r>
              <a:rPr lang="en-US" altLang="ko-KR" dirty="0"/>
              <a:t>(3) AndroidMenifest.xml </a:t>
            </a:r>
            <a:r>
              <a:rPr lang="ko-KR" altLang="en-US" dirty="0"/>
              <a:t>파일 편집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38EF86-9B44-47AB-994E-862AFE02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57" y="2410934"/>
            <a:ext cx="4984086" cy="426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02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오디오 </a:t>
            </a:r>
          </a:p>
          <a:p>
            <a:pPr lvl="1"/>
            <a:r>
              <a:rPr lang="en-US" altLang="ko-KR" b="1" dirty="0" err="1"/>
              <a:t>MediaPlayer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:</a:t>
            </a:r>
            <a:r>
              <a:rPr lang="ko-KR" altLang="en-US" dirty="0"/>
              <a:t> 음악 및 동영상을 재생해주는 기능</a:t>
            </a:r>
          </a:p>
          <a:p>
            <a:pPr lvl="1"/>
            <a:r>
              <a:rPr lang="en-US" altLang="ko-KR" dirty="0" err="1"/>
              <a:t>MediaPlayer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sz="1600" dirty="0"/>
              <a:t>play( ) </a:t>
            </a:r>
            <a:r>
              <a:rPr lang="ko-KR" altLang="en-US" sz="1600" dirty="0" err="1"/>
              <a:t>메소드</a:t>
            </a:r>
            <a:r>
              <a:rPr lang="en-US" altLang="ko-KR" sz="1600" dirty="0"/>
              <a:t> : </a:t>
            </a:r>
            <a:r>
              <a:rPr lang="ko-KR" altLang="en-US" sz="1600" dirty="0"/>
              <a:t>음악 시작</a:t>
            </a:r>
            <a:endParaRPr lang="en-US" altLang="ko-KR" sz="1600" dirty="0"/>
          </a:p>
          <a:p>
            <a:pPr lvl="2"/>
            <a:r>
              <a:rPr lang="en-US" altLang="ko-KR" sz="1600" dirty="0"/>
              <a:t>pause( ) </a:t>
            </a:r>
            <a:r>
              <a:rPr lang="ko-KR" altLang="en-US" sz="1600" dirty="0" err="1"/>
              <a:t>메소드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일시정지</a:t>
            </a:r>
            <a:endParaRPr lang="en-US" altLang="ko-KR" sz="1600" dirty="0"/>
          </a:p>
          <a:p>
            <a:pPr lvl="2"/>
            <a:r>
              <a:rPr lang="en-US" altLang="ko-KR" sz="1600" dirty="0"/>
              <a:t>stop(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정지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r>
              <a:rPr lang="ko-KR" altLang="en-US" dirty="0"/>
              <a:t>간단한 음악 재생 예제 </a:t>
            </a:r>
          </a:p>
          <a:p>
            <a:pPr lvl="1"/>
            <a:r>
              <a:rPr lang="en-US" altLang="ko-KR" dirty="0"/>
              <a:t>res </a:t>
            </a:r>
            <a:r>
              <a:rPr lang="ko-KR" altLang="en-US" dirty="0"/>
              <a:t>폴더에서 </a:t>
            </a:r>
            <a:r>
              <a:rPr lang="en-US" altLang="ko-KR" dirty="0"/>
              <a:t>raw </a:t>
            </a:r>
            <a:r>
              <a:rPr lang="ko-KR" altLang="en-US" dirty="0"/>
              <a:t>폴더를 만든 후</a:t>
            </a:r>
            <a:r>
              <a:rPr lang="en-US" altLang="ko-KR" dirty="0"/>
              <a:t>,</a:t>
            </a:r>
            <a:r>
              <a:rPr lang="ko-KR" altLang="en-US" dirty="0"/>
              <a:t> 적당한 </a:t>
            </a:r>
            <a:br>
              <a:rPr lang="en-US" altLang="ko-KR" dirty="0"/>
            </a:br>
            <a:r>
              <a:rPr lang="en-US" altLang="ko-KR" dirty="0"/>
              <a:t>mp3 </a:t>
            </a:r>
            <a:r>
              <a:rPr lang="ko-KR" altLang="en-US" dirty="0"/>
              <a:t>파일을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2" y="3044537"/>
            <a:ext cx="2473455" cy="3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8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E6EA5E-2FA3-48C2-A167-1E149CDD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72" y="1595605"/>
            <a:ext cx="5543693" cy="29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0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AndroidManifest.xml </a:t>
            </a:r>
            <a:r>
              <a:rPr lang="ko-KR" altLang="en-US" dirty="0"/>
              <a:t>파일 수정 결과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74E522D-3B7C-4088-A4C8-9127D4E3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2" y="1873082"/>
            <a:ext cx="7249336" cy="45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5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6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activity_main.xml</a:t>
            </a:r>
            <a:r>
              <a:rPr lang="ko-KR" altLang="en-US" dirty="0"/>
              <a:t>에 </a:t>
            </a:r>
            <a:r>
              <a:rPr lang="ko-KR" altLang="en-US" dirty="0" err="1"/>
              <a:t>프래그먼트를</a:t>
            </a:r>
            <a:r>
              <a:rPr lang="ko-KR" altLang="en-US" dirty="0"/>
              <a:t> 추가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549561"/>
            <a:ext cx="6192599" cy="262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6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기본적인 지도 출력을 위해 특별히 변경할 것은 없음 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sz="1600" dirty="0" err="1"/>
              <a:t>AppCompatActivity</a:t>
            </a:r>
            <a:r>
              <a:rPr lang="ko-KR" altLang="en-US" sz="1600" dirty="0"/>
              <a:t>의 상속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83" y="2823280"/>
            <a:ext cx="5629635" cy="215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501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 사용을 위한 준비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13-2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키 얻기</a:t>
            </a:r>
            <a:endParaRPr lang="en-US" altLang="ko-KR" dirty="0"/>
          </a:p>
          <a:p>
            <a:r>
              <a:rPr lang="en-US" altLang="ko-KR" sz="1600" dirty="0"/>
              <a:t>7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ko-KR" altLang="en-US" dirty="0"/>
              <a:t>프로젝트를 실행해서 </a:t>
            </a:r>
            <a:r>
              <a:rPr lang="en-US" altLang="ko-KR" dirty="0"/>
              <a:t>AVD </a:t>
            </a:r>
            <a:r>
              <a:rPr lang="ko-KR" altLang="en-US" dirty="0"/>
              <a:t>또는 실제 </a:t>
            </a:r>
            <a:r>
              <a:rPr lang="ko-KR" altLang="en-US" dirty="0" err="1"/>
              <a:t>스마트폰에서</a:t>
            </a:r>
            <a:r>
              <a:rPr lang="ko-KR" altLang="en-US" dirty="0"/>
              <a:t> 결과를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81" y="2640885"/>
            <a:ext cx="2134039" cy="40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구글</a:t>
            </a:r>
            <a:r>
              <a:rPr lang="en-US" altLang="ko-KR" sz="2400" dirty="0"/>
              <a:t> </a:t>
            </a:r>
            <a:r>
              <a:rPr lang="ko-KR" altLang="en-US" sz="2400" dirty="0"/>
              <a:t>지도의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pPr lvl="1"/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클래스는 기본적으로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이동의 기능 제공</a:t>
            </a:r>
          </a:p>
          <a:p>
            <a:pPr lvl="1"/>
            <a:r>
              <a:rPr lang="ko-KR" altLang="en-US" dirty="0"/>
              <a:t>그 외의 기능은 </a:t>
            </a:r>
            <a:r>
              <a:rPr lang="ko-KR" altLang="en-US" b="1" dirty="0"/>
              <a:t>그라운드 </a:t>
            </a:r>
            <a:r>
              <a:rPr lang="ko-KR" altLang="en-US" b="1" dirty="0" err="1"/>
              <a:t>오버레이</a:t>
            </a:r>
            <a:r>
              <a:rPr lang="en-US" altLang="ko-KR" b="1" dirty="0"/>
              <a:t>(</a:t>
            </a:r>
            <a:r>
              <a:rPr lang="en-US" altLang="ko-KR" b="1" dirty="0" err="1"/>
              <a:t>GroundOverlay</a:t>
            </a:r>
            <a:r>
              <a:rPr lang="en-US" altLang="ko-KR" b="1" dirty="0"/>
              <a:t>)</a:t>
            </a:r>
            <a:r>
              <a:rPr lang="ko-KR" altLang="en-US" dirty="0"/>
              <a:t>를 활용</a:t>
            </a:r>
          </a:p>
          <a:p>
            <a:pPr lvl="1"/>
            <a:r>
              <a:rPr lang="ko-KR" altLang="en-US" dirty="0"/>
              <a:t>그라운드 </a:t>
            </a:r>
            <a:r>
              <a:rPr lang="ko-KR" altLang="en-US" dirty="0" err="1"/>
              <a:t>오버레이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지도</a:t>
            </a:r>
            <a:r>
              <a:rPr lang="en-US" altLang="ko-KR" dirty="0"/>
              <a:t>(</a:t>
            </a:r>
            <a:r>
              <a:rPr lang="en-US" altLang="ko-KR" dirty="0" err="1"/>
              <a:t>GoogleMap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) </a:t>
            </a:r>
            <a:r>
              <a:rPr lang="ko-KR" altLang="en-US" dirty="0"/>
              <a:t>위에 투명한 </a:t>
            </a:r>
            <a:r>
              <a:rPr lang="ko-KR" altLang="en-US" dirty="0" err="1"/>
              <a:t>유리막을</a:t>
            </a:r>
            <a:r>
              <a:rPr lang="ko-KR" altLang="en-US" dirty="0"/>
              <a:t> 얹어놓는 개념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069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13-3 </a:t>
            </a:r>
            <a:r>
              <a:rPr lang="ko-KR" altLang="en-US" dirty="0" err="1"/>
              <a:t>구글</a:t>
            </a:r>
            <a:r>
              <a:rPr lang="ko-KR" altLang="en-US" dirty="0"/>
              <a:t> 지도 활용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13-2]</a:t>
            </a:r>
            <a:r>
              <a:rPr lang="ko-KR" altLang="en-US" dirty="0"/>
              <a:t>에서 생성한 </a:t>
            </a:r>
            <a:r>
              <a:rPr lang="en-US" altLang="ko-KR" dirty="0" err="1"/>
              <a:t>CookMap</a:t>
            </a:r>
            <a:r>
              <a:rPr lang="en-US" altLang="ko-KR" dirty="0"/>
              <a:t> </a:t>
            </a:r>
            <a:r>
              <a:rPr lang="ko-KR" altLang="en-US" dirty="0"/>
              <a:t>프로젝트를 이어서 진행</a:t>
            </a:r>
          </a:p>
          <a:p>
            <a:pPr lvl="1"/>
            <a:endParaRPr lang="ko-KR" altLang="en-US" sz="12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13-2]</a:t>
            </a:r>
            <a:r>
              <a:rPr lang="ko-KR" altLang="en-US" dirty="0"/>
              <a:t>의 </a:t>
            </a:r>
            <a:r>
              <a:rPr lang="en-US" altLang="ko-KR" dirty="0"/>
              <a:t>activity_main.xml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61" y="2773649"/>
            <a:ext cx="2014386" cy="38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2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13-3 </a:t>
            </a:r>
            <a:r>
              <a:rPr lang="ko-KR" altLang="en-US" dirty="0" err="1"/>
              <a:t>구글</a:t>
            </a:r>
            <a:r>
              <a:rPr lang="ko-KR" altLang="en-US" dirty="0"/>
              <a:t> 지도 활용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sz="1700" dirty="0"/>
              <a:t>(1) </a:t>
            </a:r>
            <a:r>
              <a:rPr lang="en-US" altLang="ko-KR" sz="1700" dirty="0" err="1"/>
              <a:t>GoolgeMap</a:t>
            </a:r>
            <a:r>
              <a:rPr lang="en-US" altLang="ko-KR" sz="1700" dirty="0"/>
              <a:t> </a:t>
            </a:r>
            <a:r>
              <a:rPr lang="ko-KR" altLang="en-US" sz="1700" dirty="0"/>
              <a:t>개체를 준비하고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위성 지도가 보이도록 설정 후 실행</a:t>
            </a:r>
          </a:p>
        </p:txBody>
      </p:sp>
    </p:spTree>
    <p:extLst>
      <p:ext uri="{BB962C8B-B14F-4D97-AF65-F5344CB8AC3E}">
        <p14:creationId xmlns:p14="http://schemas.microsoft.com/office/powerpoint/2010/main" val="3031605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35" y="1130263"/>
            <a:ext cx="5603930" cy="533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782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13-3 </a:t>
            </a:r>
            <a:r>
              <a:rPr lang="ko-KR" altLang="en-US" dirty="0" err="1"/>
              <a:t>구글</a:t>
            </a:r>
            <a:r>
              <a:rPr lang="ko-KR" altLang="en-US" dirty="0"/>
              <a:t> 지도 활용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옵션 메뉴 생성</a:t>
            </a:r>
            <a:r>
              <a:rPr lang="en-US" altLang="ko-KR" dirty="0"/>
              <a:t>(</a:t>
            </a:r>
            <a:r>
              <a:rPr lang="ko-KR" altLang="en-US" dirty="0"/>
              <a:t>직접 </a:t>
            </a:r>
            <a:r>
              <a:rPr lang="en-US" altLang="ko-KR" dirty="0"/>
              <a:t>Java </a:t>
            </a:r>
            <a:r>
              <a:rPr lang="ko-KR" altLang="en-US" dirty="0"/>
              <a:t>코드에서 생성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앞 예제의 </a:t>
            </a:r>
            <a:r>
              <a:rPr lang="en-US" altLang="ko-KR" dirty="0"/>
              <a:t>17</a:t>
            </a:r>
            <a:r>
              <a:rPr lang="ko-KR" altLang="en-US" dirty="0"/>
              <a:t>행과 </a:t>
            </a:r>
            <a:r>
              <a:rPr lang="en-US" altLang="ko-KR" dirty="0"/>
              <a:t>18</a:t>
            </a:r>
            <a:r>
              <a:rPr lang="ko-KR" altLang="en-US" dirty="0"/>
              <a:t>행을 삭제</a:t>
            </a:r>
          </a:p>
          <a:p>
            <a:pPr lvl="2"/>
            <a:r>
              <a:rPr lang="ko-KR" altLang="en-US" dirty="0"/>
              <a:t>옵션 메뉴에 ‘위성 지도’</a:t>
            </a:r>
            <a:r>
              <a:rPr lang="en-US" altLang="ko-KR" dirty="0"/>
              <a:t>, ‘</a:t>
            </a:r>
            <a:r>
              <a:rPr lang="ko-KR" altLang="en-US" dirty="0"/>
              <a:t>일반 지도’</a:t>
            </a:r>
            <a:r>
              <a:rPr lang="en-US" altLang="ko-KR" dirty="0"/>
              <a:t>, ‘</a:t>
            </a:r>
            <a:r>
              <a:rPr lang="ko-KR" altLang="en-US" dirty="0"/>
              <a:t>월드컵경기장 </a:t>
            </a:r>
            <a:r>
              <a:rPr lang="ko-KR" altLang="en-US" dirty="0" err="1"/>
              <a:t>바로가기</a:t>
            </a:r>
            <a:r>
              <a:rPr lang="ko-KR" altLang="en-US" dirty="0"/>
              <a:t>’를 생성</a:t>
            </a:r>
          </a:p>
          <a:p>
            <a:pPr lvl="2"/>
            <a:r>
              <a:rPr lang="ko-KR" altLang="en-US" dirty="0"/>
              <a:t>‘위성 지도’ 선택하면 위성 지도가 켜지고</a:t>
            </a:r>
            <a:r>
              <a:rPr lang="en-US" altLang="ko-KR" dirty="0"/>
              <a:t>, ‘</a:t>
            </a:r>
            <a:r>
              <a:rPr lang="ko-KR" altLang="en-US" dirty="0"/>
              <a:t>일반 지도’ 선택하면 위성 지도가 꺼지게 함</a:t>
            </a:r>
          </a:p>
        </p:txBody>
      </p:sp>
    </p:spTree>
    <p:extLst>
      <p:ext uri="{BB962C8B-B14F-4D97-AF65-F5344CB8AC3E}">
        <p14:creationId xmlns:p14="http://schemas.microsoft.com/office/powerpoint/2010/main" val="30249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67987" y="976337"/>
            <a:ext cx="5808026" cy="5881663"/>
            <a:chOff x="1732439" y="976337"/>
            <a:chExt cx="5808026" cy="588166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439" y="976337"/>
              <a:ext cx="5805905" cy="1975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577" y="2939656"/>
              <a:ext cx="5794888" cy="3918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1413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55273" y="1093567"/>
            <a:ext cx="5633455" cy="5298418"/>
            <a:chOff x="1864744" y="1023895"/>
            <a:chExt cx="5633455" cy="5298418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744" y="1023895"/>
              <a:ext cx="5618618" cy="4410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236" y="5429945"/>
              <a:ext cx="5625963" cy="89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1346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13-3 </a:t>
            </a:r>
            <a:r>
              <a:rPr lang="ko-KR" altLang="en-US" dirty="0" err="1"/>
              <a:t>구글</a:t>
            </a:r>
            <a:r>
              <a:rPr lang="ko-KR" altLang="en-US" dirty="0"/>
              <a:t> 지도 활용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지도를 클릭하면 표시한 </a:t>
            </a:r>
            <a:r>
              <a:rPr lang="en-US" altLang="ko-KR" dirty="0"/>
              <a:t>CCTV </a:t>
            </a:r>
            <a:r>
              <a:rPr lang="ko-KR" altLang="en-US" dirty="0"/>
              <a:t>모양의 아이콘이 지도에 생성되도록 </a:t>
            </a:r>
            <a:r>
              <a:rPr lang="en-US" altLang="ko-KR" dirty="0" err="1"/>
              <a:t>onMapReady</a:t>
            </a:r>
            <a:r>
              <a:rPr lang="en-US" altLang="ko-KR" dirty="0"/>
              <a:t>( ) </a:t>
            </a:r>
            <a:r>
              <a:rPr lang="ko-KR" altLang="en-US" dirty="0" err="1"/>
              <a:t>메소드에</a:t>
            </a:r>
            <a:r>
              <a:rPr lang="ko-KR" altLang="en-US" dirty="0"/>
              <a:t> 코드 추가</a:t>
            </a:r>
            <a:endParaRPr lang="en-US" altLang="ko-KR" dirty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 err="1"/>
              <a:t>cameraZoom</a:t>
            </a:r>
            <a:r>
              <a:rPr lang="ko-KR" altLang="en-US" dirty="0"/>
              <a:t>을 </a:t>
            </a:r>
            <a:r>
              <a:rPr lang="en-US" altLang="ko-KR" dirty="0"/>
              <a:t>15 </a:t>
            </a:r>
            <a:r>
              <a:rPr lang="ko-KR" altLang="en-US" dirty="0"/>
              <a:t>정도로 변경</a:t>
            </a:r>
            <a:endParaRPr lang="en-US" altLang="ko-KR" dirty="0"/>
          </a:p>
          <a:p>
            <a:pPr lvl="2"/>
            <a:r>
              <a:rPr lang="ko-KR" altLang="en-US" dirty="0"/>
              <a:t>아이콘으로 사용할 적당한 이미지를 프로젝트의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GroundOverlayOptions</a:t>
            </a:r>
            <a:r>
              <a:rPr lang="ko-KR" altLang="en-US" dirty="0"/>
              <a:t>형의 전역변수를 준비</a:t>
            </a:r>
            <a:endParaRPr lang="en-US" altLang="ko-KR" dirty="0"/>
          </a:p>
          <a:p>
            <a:pPr lvl="2"/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수정한다</a:t>
            </a:r>
            <a:r>
              <a:rPr lang="en-US" altLang="ko-KR" dirty="0"/>
              <a:t>. </a:t>
            </a:r>
            <a:r>
              <a:rPr lang="ko-KR" altLang="en-US" dirty="0"/>
              <a:t>지도를 클릭하면 작동할 </a:t>
            </a:r>
            <a:r>
              <a:rPr lang="en-US" altLang="ko-KR" dirty="0" err="1"/>
              <a:t>setOnMapClickListener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클릭하면 화면에 </a:t>
            </a:r>
            <a:r>
              <a:rPr lang="en-US" altLang="ko-KR" dirty="0"/>
              <a:t>CCTV </a:t>
            </a:r>
            <a:r>
              <a:rPr lang="ko-KR" altLang="en-US" dirty="0"/>
              <a:t>아이콘을 생성</a:t>
            </a:r>
          </a:p>
        </p:txBody>
      </p:sp>
    </p:spTree>
    <p:extLst>
      <p:ext uri="{BB962C8B-B14F-4D97-AF65-F5344CB8AC3E}">
        <p14:creationId xmlns:p14="http://schemas.microsoft.com/office/powerpoint/2010/main" val="297285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80" y="1161071"/>
            <a:ext cx="6176441" cy="450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815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지도의 응용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32" y="1325770"/>
            <a:ext cx="6390537" cy="380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583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pic>
        <p:nvPicPr>
          <p:cNvPr id="4" name="Picture 2" descr="스크린샷 2019-02-07 오후 1.09.5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7" y="1529894"/>
            <a:ext cx="6784267" cy="38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8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Project13_1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com.cookandroid.project13_1</a:t>
            </a:r>
          </a:p>
          <a:p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98A2EFF-120D-4B75-AD1E-B1913EACE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14" y="2854207"/>
            <a:ext cx="3028571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5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13-1 </a:t>
            </a:r>
            <a:r>
              <a:rPr lang="ko-KR" altLang="en-US" dirty="0"/>
              <a:t>간단 </a:t>
            </a:r>
            <a:r>
              <a:rPr lang="en-US" altLang="ko-KR" dirty="0"/>
              <a:t>MP3 </a:t>
            </a:r>
            <a:r>
              <a:rPr lang="ko-KR" altLang="en-US" dirty="0"/>
              <a:t>플레이어 만들기 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프로젝트를 실행한 후 </a:t>
            </a:r>
            <a:r>
              <a:rPr lang="en-US" altLang="ko-KR" dirty="0"/>
              <a:t>Device File Explorer</a:t>
            </a:r>
            <a:r>
              <a:rPr lang="ko-KR" altLang="en-US" dirty="0"/>
              <a:t>에서 </a:t>
            </a:r>
            <a:r>
              <a:rPr lang="en-US" altLang="ko-KR" dirty="0"/>
              <a:t>/storage/emulated/0 </a:t>
            </a:r>
            <a:r>
              <a:rPr lang="ko-KR" altLang="en-US" dirty="0"/>
              <a:t>또는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폴더에 적당한 </a:t>
            </a:r>
            <a:r>
              <a:rPr lang="en-US" altLang="ko-KR" dirty="0"/>
              <a:t>mp3 </a:t>
            </a:r>
            <a:r>
              <a:rPr lang="ko-KR" altLang="en-US" dirty="0"/>
              <a:t>파일을 몇 개 넣음</a:t>
            </a:r>
            <a:r>
              <a:rPr lang="en-US" altLang="ko-KR" dirty="0"/>
              <a:t>(Upload)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552F55C-C861-499A-AEDD-9E9667D0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26" y="2795758"/>
            <a:ext cx="4236548" cy="36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4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10511</TotalTime>
  <Words>1723</Words>
  <Application>Microsoft Office PowerPoint</Application>
  <PresentationFormat>화면 슬라이드 쇼(4:3)</PresentationFormat>
  <Paragraphs>269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1. 오디오</vt:lpstr>
      <vt:lpstr>PowerPoint 프레젠테이션</vt:lpstr>
      <vt:lpstr>1. 프로그레스바와 시크바</vt:lpstr>
      <vt:lpstr>1. 프로그레스바와 시크바</vt:lpstr>
      <vt:lpstr>1. 프로그레스바와 시크바</vt:lpstr>
      <vt:lpstr>2. 스레드의 기본</vt:lpstr>
      <vt:lpstr>2. 스레드의 기본</vt:lpstr>
      <vt:lpstr>2. 스레드의 기본</vt:lpstr>
      <vt:lpstr>2. 스레드의 기본</vt:lpstr>
      <vt:lpstr>2. 스레드의 기본</vt:lpstr>
      <vt:lpstr>3. UI 스레드</vt:lpstr>
      <vt:lpstr>3. UI 스레드</vt:lpstr>
      <vt:lpstr>3. UI 스레드</vt:lpstr>
      <vt:lpstr>4. 스레드의 응용</vt:lpstr>
      <vt:lpstr>4. 스레드의 응용</vt:lpstr>
      <vt:lpstr>4. 스레드의 응용</vt:lpstr>
      <vt:lpstr>4. 스레드의 응용</vt:lpstr>
      <vt:lpstr>PowerPoint 프레젠테이션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1. 구글 지도 사용을 위한 준비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2. 구글 지도의 응용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554</cp:revision>
  <dcterms:created xsi:type="dcterms:W3CDTF">2007-11-27T23:54:21Z</dcterms:created>
  <dcterms:modified xsi:type="dcterms:W3CDTF">2022-01-12T02:43:56Z</dcterms:modified>
</cp:coreProperties>
</file>